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(10-15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307"/>
            <a:ext cx="7772400" cy="1470025"/>
          </a:xfrm>
        </p:spPr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45369"/>
            <a:ext cx="6400800" cy="1752600"/>
          </a:xfrm>
        </p:spPr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6250" y="6071169"/>
            <a:ext cx="81915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2</a:t>
            </a:r>
            <a:r>
              <a:rPr lang="en-IN" sz="1400" baseline="30000" dirty="0"/>
              <a:t>nd</a:t>
            </a:r>
            <a:r>
              <a:rPr lang="en-IN" sz="1400" dirty="0"/>
              <a:t> International Virtual Conference on IOT and Intelligent Apps 2021 </a:t>
            </a:r>
            <a:endParaRPr lang="en-US" sz="1400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7107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3377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F4F24-1719-4926-82F0-066C4A59CED4}"/>
              </a:ext>
            </a:extLst>
          </p:cNvPr>
          <p:cNvSpPr txBox="1"/>
          <p:nvPr/>
        </p:nvSpPr>
        <p:spPr>
          <a:xfrm>
            <a:off x="476250" y="6071169"/>
            <a:ext cx="81915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2</a:t>
            </a:r>
            <a:r>
              <a:rPr lang="en-IN" sz="1400" baseline="30000" dirty="0"/>
              <a:t>nd</a:t>
            </a:r>
            <a:r>
              <a:rPr lang="en-IN" sz="1400" dirty="0"/>
              <a:t> International Virtual Conference on IOT and Intelligent Apps 2021 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3377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08FAC1-29D1-4D47-B1BE-B9E7E9F15B99}"/>
              </a:ext>
            </a:extLst>
          </p:cNvPr>
          <p:cNvSpPr txBox="1"/>
          <p:nvPr/>
        </p:nvSpPr>
        <p:spPr>
          <a:xfrm>
            <a:off x="476250" y="6071169"/>
            <a:ext cx="81915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2</a:t>
            </a:r>
            <a:r>
              <a:rPr lang="en-IN" sz="1400" baseline="30000" dirty="0"/>
              <a:t>nd</a:t>
            </a:r>
            <a:r>
              <a:rPr lang="en-IN" sz="1400" dirty="0"/>
              <a:t> International Virtual Conference on IOT and Intelligent Apps 2021 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pic>
        <p:nvPicPr>
          <p:cNvPr id="9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3377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5CDC92-7EE7-4500-9E9B-23727C90DD10}"/>
              </a:ext>
            </a:extLst>
          </p:cNvPr>
          <p:cNvSpPr txBox="1"/>
          <p:nvPr/>
        </p:nvSpPr>
        <p:spPr>
          <a:xfrm>
            <a:off x="476250" y="6071169"/>
            <a:ext cx="81915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International Conference on Advances in Science, Engineering and Technology (ICASET-2021) Pondicherry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pic>
        <p:nvPicPr>
          <p:cNvPr id="9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3377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6EB75FA-EF52-4A4B-9B8C-913337993A09}"/>
              </a:ext>
            </a:extLst>
          </p:cNvPr>
          <p:cNvSpPr txBox="1"/>
          <p:nvPr/>
        </p:nvSpPr>
        <p:spPr>
          <a:xfrm>
            <a:off x="476250" y="6071169"/>
            <a:ext cx="81915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2</a:t>
            </a:r>
            <a:r>
              <a:rPr lang="en-IN" sz="1400" baseline="30000" dirty="0"/>
              <a:t>nd</a:t>
            </a:r>
            <a:r>
              <a:rPr lang="en-IN" sz="1400" dirty="0"/>
              <a:t> International Virtual Conference on IOT and Intelligent Apps 2021 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3898"/>
            <a:ext cx="2119629" cy="73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590DF8-C681-4C9E-8BD0-0DBC3AF875AD}"/>
              </a:ext>
            </a:extLst>
          </p:cNvPr>
          <p:cNvSpPr txBox="1"/>
          <p:nvPr/>
        </p:nvSpPr>
        <p:spPr>
          <a:xfrm>
            <a:off x="476250" y="6071169"/>
            <a:ext cx="81915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2</a:t>
            </a:r>
            <a:r>
              <a:rPr lang="en-IN" sz="1400" baseline="30000" dirty="0"/>
              <a:t>nd</a:t>
            </a:r>
            <a:r>
              <a:rPr lang="en-IN" sz="1400" dirty="0"/>
              <a:t> International Virtual Conference on IOT and Intelligent Apps 2021 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pic>
        <p:nvPicPr>
          <p:cNvPr id="9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9262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4371BB-98F8-49FD-ADDF-63D7D84F7000}"/>
              </a:ext>
            </a:extLst>
          </p:cNvPr>
          <p:cNvSpPr txBox="1"/>
          <p:nvPr/>
        </p:nvSpPr>
        <p:spPr>
          <a:xfrm>
            <a:off x="476250" y="6071169"/>
            <a:ext cx="81915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2</a:t>
            </a:r>
            <a:r>
              <a:rPr lang="en-IN" sz="1400" baseline="30000" dirty="0"/>
              <a:t>nd</a:t>
            </a:r>
            <a:r>
              <a:rPr lang="en-IN" sz="1400" dirty="0"/>
              <a:t> International Virtual Conference on IOT and Intelligent Apps 2021 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159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Gomathi Kalaimani</cp:lastModifiedBy>
  <cp:revision>22</cp:revision>
  <dcterms:created xsi:type="dcterms:W3CDTF">2017-12-21T10:51:09Z</dcterms:created>
  <dcterms:modified xsi:type="dcterms:W3CDTF">2021-10-04T06:02:41Z</dcterms:modified>
</cp:coreProperties>
</file>